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171F"/>
    <a:srgbClr val="142209"/>
    <a:srgbClr val="4C051E"/>
    <a:srgbClr val="320039"/>
    <a:srgbClr val="4A4136"/>
    <a:srgbClr val="5C532C"/>
    <a:srgbClr val="662648"/>
    <a:srgbClr val="7A2554"/>
    <a:srgbClr val="562040"/>
    <a:srgbClr val="413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80CF7320-7A9F-492A-BE4C-D640909823A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143323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  <p:extLst>
      <p:ext uri="{BB962C8B-B14F-4D97-AF65-F5344CB8AC3E}">
        <p14:creationId xmlns:p14="http://schemas.microsoft.com/office/powerpoint/2010/main" val="235158470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Uma imagem contendo edifício, interior&#10;&#10;Descrição gerada automaticamente">
            <a:extLst>
              <a:ext uri="{FF2B5EF4-FFF2-40B4-BE49-F238E27FC236}">
                <a16:creationId xmlns:a16="http://schemas.microsoft.com/office/drawing/2014/main" id="{4D459F2C-861A-4F7E-8FE4-119629379C8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43323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143323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191590359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 descr="Uma imagem contendo grama, ao ar livre, verde&#10;&#10;Descrição gerada automaticamente">
            <a:extLst>
              <a:ext uri="{FF2B5EF4-FFF2-40B4-BE49-F238E27FC236}">
                <a16:creationId xmlns:a16="http://schemas.microsoft.com/office/drawing/2014/main" id="{844F1F1A-FFFB-4DC3-BEC0-5AB9F435A4C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43323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389364662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4" r:id="rId1"/>
    <p:sldLayoutId id="2147483665" r:id="rId2"/>
    <p:sldLayoutId id="2147483666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517D32DE-2F12-4383-B8B3-FAEA909E82D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DIA A DIA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FFF9A706-DC05-4045-B514-3D635329274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423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517D32DE-2F12-4383-B8B3-FAEA909E82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DIA A DIA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FFF9A706-DC05-4045-B514-3D635329274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423</a:t>
            </a:r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0CA51F48-0621-4569-B76E-DEB3E1B12D9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Dia a dia, em todos </a:t>
            </a:r>
          </a:p>
          <a:p>
            <a:r>
              <a:rPr lang="pt-BR" dirty="0"/>
              <a:t>os momentos, </a:t>
            </a:r>
          </a:p>
          <a:p>
            <a:r>
              <a:rPr lang="pt-BR" dirty="0"/>
              <a:t>Força encontro em </a:t>
            </a:r>
          </a:p>
          <a:p>
            <a:r>
              <a:rPr lang="pt-BR" dirty="0"/>
              <a:t>lutas ou labor, </a:t>
            </a:r>
          </a:p>
        </p:txBody>
      </p:sp>
    </p:spTree>
    <p:extLst>
      <p:ext uri="{BB962C8B-B14F-4D97-AF65-F5344CB8AC3E}">
        <p14:creationId xmlns:p14="http://schemas.microsoft.com/office/powerpoint/2010/main" val="12114632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517D32DE-2F12-4383-B8B3-FAEA909E82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DIA A DIA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FFF9A706-DC05-4045-B514-3D635329274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423</a:t>
            </a:r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1CC7D2DA-7446-4CC2-B79A-0E899BBC343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 fontScale="92500"/>
          </a:bodyPr>
          <a:lstStyle/>
          <a:p>
            <a:r>
              <a:rPr lang="pt-BR" dirty="0"/>
              <a:t>Pois de Deus </a:t>
            </a:r>
          </a:p>
          <a:p>
            <a:r>
              <a:rPr lang="pt-BR" dirty="0"/>
              <a:t>recebo sempre alento; </a:t>
            </a:r>
          </a:p>
          <a:p>
            <a:r>
              <a:rPr lang="pt-BR" dirty="0"/>
              <a:t>Que razão terei eu </a:t>
            </a:r>
            <a:r>
              <a:rPr lang="pt-BR" dirty="0" err="1"/>
              <a:t>p’ra</a:t>
            </a:r>
            <a:r>
              <a:rPr lang="pt-BR" dirty="0"/>
              <a:t> ter temor? </a:t>
            </a:r>
          </a:p>
          <a:p>
            <a:r>
              <a:rPr lang="pt-BR" dirty="0"/>
              <a:t>Deus, bondoso, </a:t>
            </a:r>
          </a:p>
          <a:p>
            <a:r>
              <a:rPr lang="pt-BR" dirty="0"/>
              <a:t>sábio e compassivo, </a:t>
            </a:r>
          </a:p>
        </p:txBody>
      </p:sp>
    </p:spTree>
    <p:extLst>
      <p:ext uri="{BB962C8B-B14F-4D97-AF65-F5344CB8AC3E}">
        <p14:creationId xmlns:p14="http://schemas.microsoft.com/office/powerpoint/2010/main" val="137209623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517D32DE-2F12-4383-B8B3-FAEA909E82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DIA A DIA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FFF9A706-DC05-4045-B514-3D635329274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423</a:t>
            </a:r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7FCB1385-3077-43BC-A711-3CE0A0170B8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pt-BR" dirty="0"/>
              <a:t>Cada dia dá-me o que é melhor. </a:t>
            </a:r>
          </a:p>
          <a:p>
            <a:r>
              <a:rPr lang="pt-BR" dirty="0"/>
              <a:t>Em Seus braços </a:t>
            </a:r>
          </a:p>
          <a:p>
            <a:r>
              <a:rPr lang="pt-BR" dirty="0"/>
              <a:t>tenho sempre abrigo, </a:t>
            </a:r>
          </a:p>
          <a:p>
            <a:r>
              <a:rPr lang="pt-BR" dirty="0"/>
              <a:t>Proteção encontro ao meu redor;</a:t>
            </a:r>
          </a:p>
        </p:txBody>
      </p:sp>
    </p:spTree>
    <p:extLst>
      <p:ext uri="{BB962C8B-B14F-4D97-AF65-F5344CB8AC3E}">
        <p14:creationId xmlns:p14="http://schemas.microsoft.com/office/powerpoint/2010/main" val="38915283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517D32DE-2F12-4383-B8B3-FAEA909E82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DIA A DIA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FFF9A706-DC05-4045-B514-3D635329274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423</a:t>
            </a:r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0BB5E0A5-EAF8-4CE1-B55F-BDC02A8B5FC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pt-BR" dirty="0"/>
              <a:t>Cada dia Deus está bem perto,</a:t>
            </a:r>
          </a:p>
          <a:p>
            <a:r>
              <a:rPr lang="pt-BR" dirty="0"/>
              <a:t>E conselhos </a:t>
            </a:r>
            <a:r>
              <a:rPr lang="pt-BR" dirty="0" err="1"/>
              <a:t>dEle</a:t>
            </a:r>
            <a:r>
              <a:rPr lang="pt-BR" dirty="0"/>
              <a:t> posso obter; </a:t>
            </a:r>
          </a:p>
          <a:p>
            <a:r>
              <a:rPr lang="pt-BR" dirty="0"/>
              <a:t>Segurança e auxílio </a:t>
            </a:r>
          </a:p>
          <a:p>
            <a:r>
              <a:rPr lang="pt-BR" dirty="0"/>
              <a:t>em tempo certo</a:t>
            </a:r>
          </a:p>
          <a:p>
            <a:r>
              <a:rPr lang="pt-BR" dirty="0"/>
              <a:t>Me concede, pelo Seu poder. </a:t>
            </a:r>
          </a:p>
        </p:txBody>
      </p:sp>
    </p:spTree>
    <p:extLst>
      <p:ext uri="{BB962C8B-B14F-4D97-AF65-F5344CB8AC3E}">
        <p14:creationId xmlns:p14="http://schemas.microsoft.com/office/powerpoint/2010/main" val="416549222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517D32DE-2F12-4383-B8B3-FAEA909E82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DIA A DIA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FFF9A706-DC05-4045-B514-3D635329274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423</a:t>
            </a:r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F68A4924-424D-4F84-A0B6-607AE5F26B7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pt-BR" dirty="0"/>
              <a:t>Com carinho, </a:t>
            </a:r>
          </a:p>
          <a:p>
            <a:r>
              <a:rPr lang="pt-BR" dirty="0"/>
              <a:t>Deus protege e guia, </a:t>
            </a:r>
          </a:p>
          <a:p>
            <a:r>
              <a:rPr lang="pt-BR" dirty="0"/>
              <a:t>Qual zeloso pai, os filhos Seus; </a:t>
            </a:r>
          </a:p>
          <a:p>
            <a:r>
              <a:rPr lang="pt-BR" dirty="0"/>
              <a:t>“Dar-te-ei poder a cada dia”, </a:t>
            </a:r>
          </a:p>
          <a:p>
            <a:r>
              <a:rPr lang="pt-BR" dirty="0"/>
              <a:t>É a certeza que Ele ofereceu. </a:t>
            </a:r>
          </a:p>
        </p:txBody>
      </p:sp>
    </p:spTree>
    <p:extLst>
      <p:ext uri="{BB962C8B-B14F-4D97-AF65-F5344CB8AC3E}">
        <p14:creationId xmlns:p14="http://schemas.microsoft.com/office/powerpoint/2010/main" val="284464866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517D32DE-2F12-4383-B8B3-FAEA909E82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DIA A DIA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FFF9A706-DC05-4045-B514-3D635329274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423</a:t>
            </a:r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D748F80F-4D1A-4710-9BEC-42571703517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pt-BR" dirty="0"/>
              <a:t>Quero, ó Deus, </a:t>
            </a:r>
          </a:p>
          <a:p>
            <a:r>
              <a:rPr lang="pt-BR" dirty="0"/>
              <a:t>em cada sofrimento, </a:t>
            </a:r>
          </a:p>
          <a:p>
            <a:r>
              <a:rPr lang="pt-BR" dirty="0"/>
              <a:t>Confiar em Teu cuidado e amor. </a:t>
            </a:r>
          </a:p>
          <a:p>
            <a:r>
              <a:rPr lang="pt-BR" dirty="0"/>
              <a:t>E, com fé, eu permaneça atento </a:t>
            </a:r>
          </a:p>
          <a:p>
            <a:r>
              <a:rPr lang="pt-BR" dirty="0"/>
              <a:t>Às promessas Tuas, meu Senhor. </a:t>
            </a:r>
          </a:p>
        </p:txBody>
      </p:sp>
    </p:spTree>
    <p:extLst>
      <p:ext uri="{BB962C8B-B14F-4D97-AF65-F5344CB8AC3E}">
        <p14:creationId xmlns:p14="http://schemas.microsoft.com/office/powerpoint/2010/main" val="406996565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517D32DE-2F12-4383-B8B3-FAEA909E82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DIA A DIA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FFF9A706-DC05-4045-B514-3D635329274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423</a:t>
            </a:r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25B9A65D-6E47-41A1-82A8-7D20BE5572A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E que eu possa em </a:t>
            </a:r>
          </a:p>
          <a:p>
            <a:r>
              <a:rPr lang="pt-BR" dirty="0"/>
              <a:t>lutas, dores, trevas, </a:t>
            </a:r>
          </a:p>
          <a:p>
            <a:r>
              <a:rPr lang="pt-BR" dirty="0"/>
              <a:t>Aceitar, ó Deus, de Tua mão,</a:t>
            </a:r>
          </a:p>
        </p:txBody>
      </p:sp>
    </p:spTree>
    <p:extLst>
      <p:ext uri="{BB962C8B-B14F-4D97-AF65-F5344CB8AC3E}">
        <p14:creationId xmlns:p14="http://schemas.microsoft.com/office/powerpoint/2010/main" val="164201892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517D32DE-2F12-4383-B8B3-FAEA909E82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DIA A DIA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FFF9A706-DC05-4045-B514-3D635329274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423</a:t>
            </a:r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1016889C-2476-4BBC-8562-ED6B27BEF13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Um a um, os dias </a:t>
            </a:r>
          </a:p>
          <a:p>
            <a:r>
              <a:rPr lang="pt-BR" dirty="0"/>
              <a:t>que me entregas </a:t>
            </a:r>
          </a:p>
          <a:p>
            <a:r>
              <a:rPr lang="pt-BR" dirty="0"/>
              <a:t>Nesta minha peregrinação.</a:t>
            </a:r>
          </a:p>
        </p:txBody>
      </p:sp>
    </p:spTree>
    <p:extLst>
      <p:ext uri="{BB962C8B-B14F-4D97-AF65-F5344CB8AC3E}">
        <p14:creationId xmlns:p14="http://schemas.microsoft.com/office/powerpoint/2010/main" val="181488906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1711</TotalTime>
  <Words>73</Words>
  <Application>Microsoft Office PowerPoint</Application>
  <PresentationFormat>Apresentação na tela (16:9)</PresentationFormat>
  <Paragraphs>52</Paragraphs>
  <Slides>9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9</vt:i4>
      </vt:variant>
    </vt:vector>
  </HeadingPairs>
  <TitlesOfParts>
    <vt:vector size="15" baseType="lpstr">
      <vt:lpstr>Arial</vt:lpstr>
      <vt:lpstr>BentonSans Black</vt:lpstr>
      <vt:lpstr>BentonSans Bold</vt:lpstr>
      <vt:lpstr>BentonSans Regular</vt:lpstr>
      <vt:lpstr>Calibri</vt:lpstr>
      <vt:lpstr>Tema do Office</vt:lpstr>
      <vt:lpstr>DIA A DIA</vt:lpstr>
      <vt:lpstr>DIA A DIA</vt:lpstr>
      <vt:lpstr>DIA A DIA</vt:lpstr>
      <vt:lpstr>DIA A DIA</vt:lpstr>
      <vt:lpstr>DIA A DIA</vt:lpstr>
      <vt:lpstr>DIA A DIA</vt:lpstr>
      <vt:lpstr>DIA A DIA</vt:lpstr>
      <vt:lpstr>DIA A DIA</vt:lpstr>
      <vt:lpstr>DIA A DIA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23</cp:revision>
  <dcterms:created xsi:type="dcterms:W3CDTF">2019-03-12T19:19:25Z</dcterms:created>
  <dcterms:modified xsi:type="dcterms:W3CDTF">2019-06-12T22:53:13Z</dcterms:modified>
</cp:coreProperties>
</file>

<file path=docProps/thumbnail.jpeg>
</file>